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2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EB Garamond" panose="00000500000000000000" pitchFamily="2" charset="0"/>
      <p:regular r:id="rId12"/>
      <p:bold r:id="rId13"/>
      <p:italic r:id="rId14"/>
      <p:boldItalic r:id="rId15"/>
    </p:embeddedFont>
    <p:embeddedFont>
      <p:font typeface="EB Garamond Medium" panose="00000600000000000000" pitchFamily="2" charset="0"/>
      <p:regular r:id="rId16"/>
      <p:bold r:id="rId17"/>
      <p:italic r:id="rId18"/>
      <p:boldItalic r:id="rId19"/>
    </p:embeddedFont>
    <p:embeddedFont>
      <p:font typeface="EB Garamond SemiBold" panose="00000700000000000000" pitchFamily="2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84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34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thracse2002/My-project-" TargetMode="External"/><Relationship Id="rId7" Type="http://schemas.openxmlformats.org/officeDocument/2006/relationships/hyperlink" Target="https://github.com/Hemadinesh6800/My-task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aridra200/My-project.git" TargetMode="External"/><Relationship Id="rId5" Type="http://schemas.openxmlformats.org/officeDocument/2006/relationships/hyperlink" Target="https://github.com/nishacse2002/Task.git" TargetMode="External"/><Relationship Id="rId4" Type="http://schemas.openxmlformats.org/officeDocument/2006/relationships/hyperlink" Target="https://github.com/Keerthanacse2003/My-project-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115597" y="2632859"/>
            <a:ext cx="4391665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FOOD DELIVERY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Food delivery website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10977892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49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712520104005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V.CHITHRA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CD3_1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C000"/>
                          </a:solidFill>
                        </a:rPr>
                        <a:t>712520104011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S.KEERTHANA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CD3_1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712520104018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P.NISHANDHINI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CD3_1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712520104303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R.HARIDRA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CD3_1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712520104304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rgbClr val="FFC000"/>
                          </a:solidFill>
                        </a:rPr>
                        <a:t>K.HEMALATHA</a:t>
                      </a:r>
                      <a:endParaRPr sz="1400" u="none" strike="noStrike" cap="none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2"/>
                          </a:solidFill>
                        </a:rPr>
                        <a:t>CD3_1</a:t>
                      </a:r>
                      <a:endParaRPr sz="1400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72905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27532" y="1705809"/>
            <a:ext cx="3228723" cy="1384954"/>
          </a:xfrm>
          <a:custGeom>
            <a:avLst/>
            <a:gdLst>
              <a:gd name="connsiteX0" fmla="*/ 0 w 3131618"/>
              <a:gd name="connsiteY0" fmla="*/ 0 h 1384954"/>
              <a:gd name="connsiteX1" fmla="*/ 3131618 w 3131618"/>
              <a:gd name="connsiteY1" fmla="*/ 0 h 1384954"/>
              <a:gd name="connsiteX2" fmla="*/ 3131618 w 3131618"/>
              <a:gd name="connsiteY2" fmla="*/ 1384954 h 1384954"/>
              <a:gd name="connsiteX3" fmla="*/ 0 w 3131618"/>
              <a:gd name="connsiteY3" fmla="*/ 1384954 h 1384954"/>
              <a:gd name="connsiteX4" fmla="*/ 0 w 3131618"/>
              <a:gd name="connsiteY4" fmla="*/ 0 h 1384954"/>
              <a:gd name="connsiteX0" fmla="*/ 0 w 3131618"/>
              <a:gd name="connsiteY0" fmla="*/ 0 h 1684359"/>
              <a:gd name="connsiteX1" fmla="*/ 3131618 w 3131618"/>
              <a:gd name="connsiteY1" fmla="*/ 0 h 1684359"/>
              <a:gd name="connsiteX2" fmla="*/ 3131618 w 3131618"/>
              <a:gd name="connsiteY2" fmla="*/ 1384954 h 1684359"/>
              <a:gd name="connsiteX3" fmla="*/ 8092 w 3131618"/>
              <a:gd name="connsiteY3" fmla="*/ 1684359 h 1684359"/>
              <a:gd name="connsiteX4" fmla="*/ 0 w 3131618"/>
              <a:gd name="connsiteY4" fmla="*/ 0 h 1684359"/>
              <a:gd name="connsiteX0" fmla="*/ 0 w 3147803"/>
              <a:gd name="connsiteY0" fmla="*/ 0 h 1732911"/>
              <a:gd name="connsiteX1" fmla="*/ 3131618 w 3147803"/>
              <a:gd name="connsiteY1" fmla="*/ 0 h 1732911"/>
              <a:gd name="connsiteX2" fmla="*/ 3147803 w 3147803"/>
              <a:gd name="connsiteY2" fmla="*/ 1732911 h 1732911"/>
              <a:gd name="connsiteX3" fmla="*/ 8092 w 3147803"/>
              <a:gd name="connsiteY3" fmla="*/ 1684359 h 1732911"/>
              <a:gd name="connsiteX4" fmla="*/ 0 w 3147803"/>
              <a:gd name="connsiteY4" fmla="*/ 0 h 1732911"/>
              <a:gd name="connsiteX0" fmla="*/ 0 w 3147803"/>
              <a:gd name="connsiteY0" fmla="*/ 0 h 1741003"/>
              <a:gd name="connsiteX1" fmla="*/ 3131618 w 3147803"/>
              <a:gd name="connsiteY1" fmla="*/ 0 h 1741003"/>
              <a:gd name="connsiteX2" fmla="*/ 3147803 w 3147803"/>
              <a:gd name="connsiteY2" fmla="*/ 1732911 h 1741003"/>
              <a:gd name="connsiteX3" fmla="*/ 16184 w 3147803"/>
              <a:gd name="connsiteY3" fmla="*/ 1741003 h 1741003"/>
              <a:gd name="connsiteX4" fmla="*/ 0 w 3147803"/>
              <a:gd name="connsiteY4" fmla="*/ 0 h 174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7803" h="1741003">
                <a:moveTo>
                  <a:pt x="0" y="0"/>
                </a:moveTo>
                <a:lnTo>
                  <a:pt x="3131618" y="0"/>
                </a:lnTo>
                <a:lnTo>
                  <a:pt x="3147803" y="1732911"/>
                </a:lnTo>
                <a:lnTo>
                  <a:pt x="16184" y="1741003"/>
                </a:lnTo>
                <a:cubicBezTo>
                  <a:pt x="13487" y="1179550"/>
                  <a:pt x="2697" y="561453"/>
                  <a:pt x="0" y="0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 err="1">
                <a:solidFill>
                  <a:srgbClr val="BD8738"/>
                </a:solidFill>
              </a:rPr>
              <a:t>Github</a:t>
            </a:r>
            <a:r>
              <a:rPr lang="en-US" dirty="0">
                <a:solidFill>
                  <a:srgbClr val="BD8738"/>
                </a:solidFill>
              </a:rPr>
              <a:t> Link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1.V.Chithra - </a:t>
            </a:r>
            <a:r>
              <a:rPr lang="en-US" b="0" i="0" dirty="0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My-project</a:t>
            </a:r>
            <a:endParaRPr lang="en-US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2.S.Keerthana - </a:t>
            </a:r>
            <a:r>
              <a:rPr lang="en-US" b="0" i="0" dirty="0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My-project-.git</a:t>
            </a:r>
            <a:endParaRPr lang="en-US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3.P.Nishandhini - </a:t>
            </a:r>
            <a:r>
              <a:rPr lang="en-US" b="0" i="0" dirty="0" err="1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Task.git</a:t>
            </a:r>
            <a:endParaRPr lang="en-US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4.R.Haridra - </a:t>
            </a:r>
            <a:r>
              <a:rPr lang="en-US" b="0" i="0" dirty="0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My-</a:t>
            </a:r>
            <a:r>
              <a:rPr lang="en-US" b="0" i="0" dirty="0" err="1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project.git</a:t>
            </a:r>
            <a:endParaRPr lang="en-US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5.K.Hemalatha </a:t>
            </a:r>
            <a:r>
              <a:rPr lang="en-US" b="0" i="0" dirty="0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- </a:t>
            </a:r>
            <a:r>
              <a:rPr lang="en-US" b="0" i="0" dirty="0" err="1">
                <a:solidFill>
                  <a:schemeClr val="tx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task.git</a:t>
            </a:r>
            <a:endParaRPr lang="en-US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161</Words>
  <Application>Microsoft Office PowerPoint</Application>
  <PresentationFormat>On-screen Show (16:9)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Noto Sans Symbols</vt:lpstr>
      <vt:lpstr>Calibri</vt:lpstr>
      <vt:lpstr>EB Garamond</vt:lpstr>
      <vt:lpstr>EB Garamond Medium</vt:lpstr>
      <vt:lpstr>EB Garamond SemiBold</vt:lpstr>
      <vt:lpstr>Arial</vt:lpstr>
      <vt:lpstr>Public Sans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priya dharshini</cp:lastModifiedBy>
  <cp:revision>8</cp:revision>
  <dcterms:created xsi:type="dcterms:W3CDTF">2020-08-13T11:21:46Z</dcterms:created>
  <dcterms:modified xsi:type="dcterms:W3CDTF">2023-09-27T13:32:51Z</dcterms:modified>
</cp:coreProperties>
</file>